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0BBF-74D2-4A3A-9EAB-D533056CF806}" type="datetimeFigureOut">
              <a:rPr lang="ru-RU" smtClean="0"/>
              <a:pPr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8AE7-D055-4B4F-B18C-71EFC0A41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2;&#1072;&#1088;&#1100;&#1103;&#1089;&#1086;&#1074;&#1072;%20&#1053;&#1072;&#1089;&#1090;&#1103;%20&#1062;&#1072;&#1088;&#1077;&#1074;&#1085;&#1072;%20&#1080;%20&#1044;&#1086;&#1084;&#1086;&#1074;&#1105;&#1085;&#1086;&#1082;\prihodite_v_gosti_k_nam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2;&#1072;&#1088;&#1100;&#1103;&#1089;&#1086;&#1074;&#1072;%20&#1053;&#1072;&#1089;&#1090;&#1103;%20&#1062;&#1072;&#1088;&#1077;&#1074;&#1085;&#1072;%20&#1080;%20&#1044;&#1086;&#1084;&#1086;&#1074;&#1105;&#1085;&#1086;&#1082;\prihodite_v_gosti_k_na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ЦАРЕВНА И ДОМОВЁНОК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СКАЗКА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</a:rPr>
              <a:t>Выполнила: ученица МАОУ СШ № 53 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6000" b="1" i="1" dirty="0" err="1" smtClean="0">
                <a:solidFill>
                  <a:schemeClr val="tx2">
                    <a:lumMod val="75000"/>
                  </a:schemeClr>
                </a:solidFill>
              </a:rPr>
              <a:t>Марьясова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 Анастасия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</a:rPr>
              <a:t>Возраст 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</a:rPr>
              <a:t>лет, техника – 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слайд-шоу.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</a:rPr>
              <a:t>Педагог-куратор: Полищук Алёна Валерьевна</a:t>
            </a:r>
          </a:p>
          <a:p>
            <a:endParaRPr lang="ru-RU" dirty="0"/>
          </a:p>
        </p:txBody>
      </p:sp>
      <p:pic>
        <p:nvPicPr>
          <p:cNvPr id="7" name="prihodite_v_gosti_k_n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rihodite_v_gosti_k_n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1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Жила-была царевна.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Настя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32656"/>
            <a:ext cx="4320480" cy="4828772"/>
          </a:xfrm>
          <a:prstGeom prst="rect">
            <a:avLst/>
          </a:prstGeom>
        </p:spPr>
      </p:pic>
      <p:pic>
        <p:nvPicPr>
          <p:cNvPr id="7" name="prihodite_v_gosti_k_n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83768" y="1412776"/>
            <a:ext cx="3600400" cy="4752527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Она недавно вышла замуж. Они теперь вместе с мужем живут у него во дворце.</a:t>
            </a:r>
            <a:endParaRPr lang="ru-RU" sz="2400" dirty="0"/>
          </a:p>
        </p:txBody>
      </p:sp>
      <p:pic>
        <p:nvPicPr>
          <p:cNvPr id="7" name="Содержимое 3" descr="Настя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0648"/>
            <a:ext cx="3046368" cy="452596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99792" y="476673"/>
            <a:ext cx="3600400" cy="446449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Однажды, гуляя по берегу реки, она увидела избушку. Вспомнила она, что муж говорил ей не заходить в незнакомые места, но не выдержала. Зашла в неё.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3" descr="Настя3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404664"/>
            <a:ext cx="3516920" cy="4525963"/>
          </a:xfrm>
        </p:spPr>
      </p:pic>
      <p:pic>
        <p:nvPicPr>
          <p:cNvPr id="8" name="Содержимое 3" descr="Настя3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548680"/>
            <a:ext cx="3558660" cy="4579679"/>
          </a:xfrm>
        </p:spPr>
      </p:pic>
      <p:pic>
        <p:nvPicPr>
          <p:cNvPr id="10" name="Содержимое 6" descr="Настя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3516920" cy="4525963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3384376" cy="453650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 fontScale="55000" lnSpcReduction="20000"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Царевна увидела там непонятные три предмета: посох, цветок,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домовёнка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 Она взяла посох, стукнула им, превратилась в лягушку, потом обратно. Когда она взяла цветок, он вмиг перенес её в другое измерение, как оказалось после в современный мир. Царевна погладила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барабашку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 он ожил и сказал, что исполнит одно её заветное желание.</a:t>
            </a:r>
            <a:endParaRPr lang="ru-RU" sz="2400" dirty="0"/>
          </a:p>
        </p:txBody>
      </p:sp>
      <p:pic>
        <p:nvPicPr>
          <p:cNvPr id="7" name="Содержимое 3" descr="Настя4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3378745" cy="4525963"/>
          </a:xfrm>
        </p:spPr>
      </p:pic>
      <p:pic>
        <p:nvPicPr>
          <p:cNvPr id="8" name="Содержимое 3" descr="Настя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3378745" cy="4525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476672"/>
            <a:ext cx="4752528" cy="446449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Она загадала желание. И оно исполнилось. Скоро в их семье появились двойняшки Марья и Иван. 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Барабашка</a:t>
            </a:r>
            <a:r>
              <a:rPr lang="ru-RU" sz="1800" b="1" i="1" dirty="0" smtClean="0">
                <a:solidFill>
                  <a:schemeClr val="tx1"/>
                </a:solidFill>
              </a:rPr>
              <a:t> стал незаменимым помощником, другом, няней, уж очень он любил детей. Вместе с царевичем они воспитывают детей, учат их уважать старших и не шалить. А остальные волшебные предметы так и лежат в избушке, лишь изредка они навещают родственников в других измерениях.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3600400" cy="460851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5" descr="Настя5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534068" cy="4525963"/>
          </a:xfrm>
        </p:spPr>
      </p:pic>
      <p:pic>
        <p:nvPicPr>
          <p:cNvPr id="8" name="Содержимое 7" descr="Настя5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5340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дуга и 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СКАЗКА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752528" cy="129614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Царевна переехали в наш мир, дети подрастают и живут они поживают, да горя не знают. Вот и сказке конец!!!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User\Desktop\2022-2023 учебный год\Спекир талантов 3 октябрь\Настя конец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283248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</Words>
  <Application>Microsoft Office PowerPoint</Application>
  <PresentationFormat>Экран (4:3)</PresentationFormat>
  <Paragraphs>12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ЦАРЕВНА И ДОМОВЁНОК СКАЗКА</vt:lpstr>
      <vt:lpstr>Слайд 2</vt:lpstr>
      <vt:lpstr>.</vt:lpstr>
      <vt:lpstr>Слайд 4</vt:lpstr>
      <vt:lpstr>Слайд 5</vt:lpstr>
      <vt:lpstr>Слайд 6</vt:lpstr>
      <vt:lpstr> СКАЗКА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ЦАРЕВНА И ДОМОВЁНОК СКАЗКА</dc:title>
  <dc:creator>User</dc:creator>
  <cp:lastModifiedBy>User</cp:lastModifiedBy>
  <cp:revision>11</cp:revision>
  <dcterms:created xsi:type="dcterms:W3CDTF">2022-11-17T11:18:16Z</dcterms:created>
  <dcterms:modified xsi:type="dcterms:W3CDTF">2022-11-17T12:57:05Z</dcterms:modified>
</cp:coreProperties>
</file>